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FE27DB-D84E-480D-A16D-15B4760E21A4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8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2</a:t>
            </a:r>
          </a:p>
        </p:txBody>
      </p:sp>
    </p:spTree>
    <p:extLst>
      <p:ext uri="{BB962C8B-B14F-4D97-AF65-F5344CB8AC3E}">
        <p14:creationId xmlns:p14="http://schemas.microsoft.com/office/powerpoint/2010/main" val="2884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hart, de bouw </a:t>
            </a:r>
            <a:endParaRPr lang="nl-N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130451" cy="38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2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boezems en kamers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hart bestaat uit vier ruimtes</a:t>
            </a:r>
          </a:p>
          <a:p>
            <a:r>
              <a:rPr lang="nl-NL" dirty="0" smtClean="0"/>
              <a:t>Afgesloten met kleppen 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724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9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Boezems trekken samen</a:t>
            </a:r>
          </a:p>
          <a:p>
            <a:r>
              <a:rPr lang="nl-NL" dirty="0" smtClean="0"/>
              <a:t>Bloed stroomt naar kamers</a:t>
            </a:r>
          </a:p>
          <a:p>
            <a:r>
              <a:rPr lang="nl-NL" dirty="0" smtClean="0"/>
              <a:t>Kleppen zijn open</a:t>
            </a:r>
          </a:p>
          <a:p>
            <a:r>
              <a:rPr lang="nl-NL" dirty="0" smtClean="0"/>
              <a:t>Kamers trekken samen </a:t>
            </a:r>
          </a:p>
          <a:p>
            <a:r>
              <a:rPr lang="nl-NL" dirty="0" smtClean="0"/>
              <a:t>Bloed stroomt in de longslagader en de aorta</a:t>
            </a:r>
          </a:p>
          <a:p>
            <a:r>
              <a:rPr lang="nl-NL" dirty="0" smtClean="0"/>
              <a:t>Kleppen zijn dicht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25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hart krijgt bloed via kransslagaders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6945"/>
            <a:ext cx="3721596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2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124744"/>
            <a:ext cx="6849209" cy="4707885"/>
          </a:xfrm>
        </p:spPr>
        <p:txBody>
          <a:bodyPr/>
          <a:lstStyle/>
          <a:p>
            <a:r>
              <a:rPr lang="nl-NL" dirty="0" smtClean="0"/>
              <a:t>Hartinfarct	</a:t>
            </a:r>
          </a:p>
          <a:p>
            <a:pPr lvl="1"/>
            <a:r>
              <a:rPr lang="nl-NL" dirty="0" smtClean="0"/>
              <a:t>Verstopping in de kransslagaders van het hart door vastplakken van cholesterol tegen de bloedvaatwanden</a:t>
            </a:r>
          </a:p>
          <a:p>
            <a:pPr lvl="1"/>
            <a:r>
              <a:rPr lang="nl-NL" dirty="0" smtClean="0"/>
              <a:t>De hartcellen krijgen onvoldoende bloed</a:t>
            </a:r>
          </a:p>
          <a:p>
            <a:pPr lvl="1"/>
            <a:r>
              <a:rPr lang="nl-NL" dirty="0" smtClean="0"/>
              <a:t>Afsterven hartcellen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021460" cy="305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5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Dotteren</a:t>
            </a:r>
            <a:endParaRPr lang="nl-N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14717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4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Bypassoperatie </a:t>
            </a:r>
            <a:endParaRPr lang="nl-NL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4896544" cy="392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90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Bloeddruk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Druk tegen de bloedvatwanden </a:t>
            </a:r>
          </a:p>
          <a:p>
            <a:r>
              <a:rPr lang="nl-NL" dirty="0" smtClean="0"/>
              <a:t>Schommelt tussen een hoge en een lage waarde</a:t>
            </a:r>
          </a:p>
          <a:p>
            <a:r>
              <a:rPr lang="nl-NL" dirty="0" smtClean="0"/>
              <a:t>Hartkamers trekken samen </a:t>
            </a:r>
            <a:r>
              <a:rPr lang="nl-NL" dirty="0" smtClean="0">
                <a:sym typeface="Wingdings" panose="05000000000000000000" pitchFamily="2" charset="2"/>
              </a:rPr>
              <a:t> Maximale bloeddruk (bovendruk)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Hartpauze  minimale bloeddruk (onderdruk)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33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 hoge bloeddruk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Continue een hogere bloeddruk dan gemiddeld</a:t>
            </a:r>
          </a:p>
          <a:p>
            <a:pPr lvl="1"/>
            <a:r>
              <a:rPr lang="nl-NL" dirty="0" smtClean="0"/>
              <a:t>Beschadiging van de bloedwanden</a:t>
            </a:r>
          </a:p>
          <a:p>
            <a:pPr lvl="1"/>
            <a:r>
              <a:rPr lang="nl-NL" dirty="0" smtClean="0"/>
              <a:t>Verhoogd risico op hart- en vaatziekten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276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3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deze week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 en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71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2</a:t>
            </a:r>
          </a:p>
          <a:p>
            <a:r>
              <a:rPr lang="nl-NL" dirty="0" smtClean="0"/>
              <a:t>Maken paragraaf 1 + 2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8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 typen bloedvaten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Slagaders</a:t>
            </a:r>
          </a:p>
          <a:p>
            <a:r>
              <a:rPr lang="nl-NL" dirty="0" smtClean="0"/>
              <a:t>Haarvaten</a:t>
            </a:r>
          </a:p>
          <a:p>
            <a:r>
              <a:rPr lang="nl-NL" dirty="0" smtClean="0"/>
              <a:t>Aders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6678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31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Slagaders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het hart af</a:t>
            </a:r>
          </a:p>
          <a:p>
            <a:r>
              <a:rPr lang="nl-NL" dirty="0" smtClean="0"/>
              <a:t>Grootste: aorta/lichaamsslagader</a:t>
            </a:r>
          </a:p>
          <a:p>
            <a:r>
              <a:rPr lang="nl-NL" dirty="0" smtClean="0"/>
              <a:t>Geen kleppen</a:t>
            </a:r>
          </a:p>
          <a:p>
            <a:r>
              <a:rPr lang="nl-NL" dirty="0" smtClean="0"/>
              <a:t>Hoge druk 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2921310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0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Naar het hart toe</a:t>
            </a:r>
          </a:p>
          <a:p>
            <a:r>
              <a:rPr lang="nl-NL" dirty="0" smtClean="0"/>
              <a:t>Grootste: Holle ader (bestaat uit bovenste en onderste) </a:t>
            </a:r>
          </a:p>
          <a:p>
            <a:r>
              <a:rPr lang="nl-NL" dirty="0" smtClean="0"/>
              <a:t>Bevatten kleppen</a:t>
            </a:r>
          </a:p>
          <a:p>
            <a:r>
              <a:rPr lang="nl-NL" dirty="0" smtClean="0"/>
              <a:t>Lagere druk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921310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0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Haarvaten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Overgang slagader naar ader</a:t>
            </a:r>
          </a:p>
          <a:p>
            <a:r>
              <a:rPr lang="nl-NL" dirty="0" smtClean="0"/>
              <a:t>Uitwisseling voedingsstoffen en afvalstoffen</a:t>
            </a:r>
          </a:p>
          <a:p>
            <a:r>
              <a:rPr lang="nl-NL" dirty="0" smtClean="0"/>
              <a:t>Nauwelijks druk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30084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1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Kleine bloedsomloop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Hart, longen, hart</a:t>
            </a:r>
          </a:p>
          <a:p>
            <a:r>
              <a:rPr lang="nl-NL" dirty="0" smtClean="0"/>
              <a:t>Doel: </a:t>
            </a:r>
          </a:p>
          <a:p>
            <a:pPr lvl="1"/>
            <a:r>
              <a:rPr lang="nl-NL" dirty="0" smtClean="0"/>
              <a:t>Opname zuurstof </a:t>
            </a:r>
          </a:p>
          <a:p>
            <a:pPr lvl="1"/>
            <a:r>
              <a:rPr lang="nl-NL" dirty="0" smtClean="0"/>
              <a:t>Afgifte koolstofdioxide</a:t>
            </a:r>
          </a:p>
          <a:p>
            <a:pPr lvl="1"/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8648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Grote bloedsomloop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Hart – alle organen in je lichaam – hart</a:t>
            </a:r>
          </a:p>
          <a:p>
            <a:r>
              <a:rPr lang="nl-NL" dirty="0" smtClean="0"/>
              <a:t>Doel:</a:t>
            </a:r>
          </a:p>
          <a:p>
            <a:pPr lvl="1"/>
            <a:r>
              <a:rPr lang="nl-NL" dirty="0" smtClean="0"/>
              <a:t>Geeft zuurstof af</a:t>
            </a:r>
          </a:p>
          <a:p>
            <a:pPr lvl="1"/>
            <a:r>
              <a:rPr lang="nl-NL" dirty="0" smtClean="0"/>
              <a:t>Neemt voedingsstoffen en afvalstoffen op</a:t>
            </a:r>
          </a:p>
          <a:p>
            <a:pPr lvl="1"/>
            <a:r>
              <a:rPr lang="nl-NL" dirty="0" smtClean="0"/>
              <a:t>Geeft voedingsstoffen en afvalstoffen af </a:t>
            </a:r>
          </a:p>
        </p:txBody>
      </p:sp>
    </p:spTree>
    <p:extLst>
      <p:ext uri="{BB962C8B-B14F-4D97-AF65-F5344CB8AC3E}">
        <p14:creationId xmlns:p14="http://schemas.microsoft.com/office/powerpoint/2010/main" val="134335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320480" cy="533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3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11456</TotalTime>
  <Words>217</Words>
  <Application>Microsoft Office PowerPoint</Application>
  <PresentationFormat>Diavoorstelling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Austin</vt:lpstr>
      <vt:lpstr>Hoofdstuk 8</vt:lpstr>
      <vt:lpstr>Wat gaan we doen vandaag?</vt:lpstr>
      <vt:lpstr>Drie typen bloedvaten </vt:lpstr>
      <vt:lpstr>Slagaders</vt:lpstr>
      <vt:lpstr>Aders</vt:lpstr>
      <vt:lpstr>Haarvaten</vt:lpstr>
      <vt:lpstr>Kleine bloedsomloop </vt:lpstr>
      <vt:lpstr>Grote bloedsomloop</vt:lpstr>
      <vt:lpstr>PowerPoint-presentatie</vt:lpstr>
      <vt:lpstr>Het hart, de bouw </vt:lpstr>
      <vt:lpstr>De boezems en kamers </vt:lpstr>
      <vt:lpstr>Werking van het hart</vt:lpstr>
      <vt:lpstr>Hartproblemen</vt:lpstr>
      <vt:lpstr>PowerPoint-presentatie</vt:lpstr>
      <vt:lpstr>Dotteren</vt:lpstr>
      <vt:lpstr>Bypassoperatie </vt:lpstr>
      <vt:lpstr>Bloeddruk </vt:lpstr>
      <vt:lpstr>Te hoge bloeddruk </vt:lpstr>
      <vt:lpstr>Huiswerk deze week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8</dc:title>
  <dc:creator>marloes kemna</dc:creator>
  <cp:lastModifiedBy>marloes kemna</cp:lastModifiedBy>
  <cp:revision>16</cp:revision>
  <dcterms:created xsi:type="dcterms:W3CDTF">2015-09-22T12:26:30Z</dcterms:created>
  <dcterms:modified xsi:type="dcterms:W3CDTF">2015-09-30T12:25:54Z</dcterms:modified>
</cp:coreProperties>
</file>